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58D"/>
    <a:srgbClr val="26336B"/>
    <a:srgbClr val="E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a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1"/>
            <a:ext cx="6858000" cy="887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885-F3D8-4BFE-9310-2805641B6121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7D70-EB6F-4692-9737-5857E1AF83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tatravelcentre.com/privacy.htm" TargetMode="External"/><Relationship Id="rId2" Type="http://schemas.openxmlformats.org/officeDocument/2006/relationships/hyperlink" Target="mailto:rafael.robles@vivatravel.h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08957" y="1228626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F9QV7Y</a:t>
            </a:r>
            <a:endParaRPr lang="en-US" sz="105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1063" y="1739989"/>
            <a:ext cx="2039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Kelsey Rolando David Garcia</a:t>
            </a:r>
            <a:endParaRPr lang="en-US" sz="1100" b="1" kern="1000" spc="-3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1063" y="1886039"/>
            <a:ext cx="2416046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rafael.robles@vivatravel.hn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900" kern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50431566323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822350" y="6095599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OLGZ3U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544894" y="1693907"/>
            <a:ext cx="2096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 TRAVEL HN SA</a:t>
            </a:r>
          </a:p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Próceres, </a:t>
            </a:r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1Calle, 20Ave NO. SPS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6239" y="7392168"/>
            <a:ext cx="6305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IMPORTANTES</a:t>
            </a: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Favor  presentarse en el aeropuerto </a:t>
            </a:r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horas </a:t>
            </a:r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 su vuelo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validez de su pasaporte debe ser mínimo 6 meses a partir de su fecha de regreso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Vacuna de la fiebre amarilla es requisito obligatorio si esta viajando hacia Panamá y/o a Sur América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Al recibir este billete esta de acuerdo con las fechas y vuelos reservados, así como con las restricciones y condiciones establecidas por la línea aérea.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No somos responsables por documentos, ni visas, ni asuntos migratorios que corresponden al pasajero. 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991254" y="1400076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2021</a:t>
            </a:r>
            <a:endParaRPr lang="en-US" sz="100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44895" y="2022492"/>
            <a:ext cx="903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(504) 2516-8482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6239" y="6459558"/>
            <a:ext cx="612806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50" b="1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Aviso de protección de datos: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datos personales se procesarán de acuerdo con la política de privacidad del proveedor correspondiente y, si su reserva se realiza a través de un proveedor del sistema de reservas ( "GDS"), con su política de privacidad. Estas políticas se pueden consultar en 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http://www.iatatravelcenter.com/privacy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desde el operador o GDS directamente. Debe leer esta documentación, que se aplica a su reserva y describe, por ejemplo, cómo se recopilan, almacenan, usan, publican y transfieren sus datos personales. (También aplicable para itinerarios que incluyen múltiples aerolíneas).</a:t>
            </a:r>
            <a:endParaRPr lang="en-US" sz="750" dirty="0" smtClean="0">
              <a:solidFill>
                <a:srgbClr val="2633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4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141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Diseño</cp:lastModifiedBy>
  <cp:revision>14</cp:revision>
  <dcterms:created xsi:type="dcterms:W3CDTF">2021-10-26T21:09:54Z</dcterms:created>
  <dcterms:modified xsi:type="dcterms:W3CDTF">2022-11-02T22:29:36Z</dcterms:modified>
</cp:coreProperties>
</file>