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336B"/>
    <a:srgbClr val="E51D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253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a Ru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6210"/>
            <a:ext cx="6858000" cy="8871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446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ta Multipl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6210"/>
            <a:ext cx="6858000" cy="8871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173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ta Multipl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471"/>
            <a:ext cx="6858000" cy="8875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903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E9885-F3D8-4BFE-9310-2805641B6121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77D70-EB6F-4692-9737-5857E1AF83B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80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7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atatravelcentre.com/privacy.htm" TargetMode="External"/><Relationship Id="rId2" Type="http://schemas.openxmlformats.org/officeDocument/2006/relationships/hyperlink" Target="mailto:rafael.robles@vivatravel.hn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208957" y="1228626"/>
            <a:ext cx="7264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F9QV7Y</a:t>
            </a:r>
            <a:endParaRPr lang="en-US" sz="10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901063" y="1739989"/>
            <a:ext cx="20396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spc="-3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Kelsey Rolando David Garcia</a:t>
            </a:r>
            <a:endParaRPr lang="en-US" sz="1100" b="1" kern="1000" spc="-3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901063" y="1886039"/>
            <a:ext cx="241604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9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rafael.robles@vivatravel.hn</a:t>
            </a:r>
            <a:r>
              <a:rPr lang="en-US" sz="9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</a:t>
            </a:r>
            <a:r>
              <a:rPr lang="en-US" sz="900" kern="1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50431566323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3822350" y="6095599"/>
            <a:ext cx="72968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OLGZ3U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4544894" y="1693907"/>
            <a:ext cx="20968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HN" sz="800" b="1" kern="1000" spc="-3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 TRAVEL HN SA</a:t>
            </a:r>
          </a:p>
          <a:p>
            <a:r>
              <a:rPr lang="es-HN" sz="800" b="1" kern="1000" spc="-3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Paseo Próceres, </a:t>
            </a:r>
            <a:r>
              <a:rPr lang="es-HN" sz="800" b="1" kern="1000" spc="-3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1Calle, 20Ave NO. SPS</a:t>
            </a:r>
            <a:endParaRPr lang="es-HN" sz="800" b="1" kern="1000" spc="-3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336239" y="7392168"/>
            <a:ext cx="63055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HN" sz="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NOTAS IMPORTANTES</a:t>
            </a:r>
          </a:p>
          <a:p>
            <a:r>
              <a:rPr lang="es-HN" sz="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Favor  presentarse en el aeropuerto </a:t>
            </a:r>
            <a:r>
              <a:rPr lang="es-HN" sz="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horas </a:t>
            </a:r>
            <a:r>
              <a:rPr lang="es-HN" sz="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antes de la salida de su vuelo</a:t>
            </a:r>
            <a:endParaRPr lang="en-US" sz="7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HN" sz="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La validez de su pasaporte debe ser mínimo 6 meses a partir de su fecha de regreso</a:t>
            </a:r>
            <a:endParaRPr lang="en-US" sz="7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HN" sz="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Vacuna de la fiebre amarilla es requisito obligatorio si esta viajando hacia Panamá y/o a Sur América</a:t>
            </a:r>
            <a:endParaRPr lang="en-US" sz="7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HN" sz="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Al recibir este billete esta de acuerdo con las fechas y vuelos reservados, así como con las restricciones y condiciones establecidas por la línea aérea.</a:t>
            </a:r>
            <a:endParaRPr lang="en-US" sz="7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HN" sz="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No somos responsables por documentos, ni visas, ni asuntos migratorios que corresponden al pasajero. </a:t>
            </a:r>
            <a:endParaRPr lang="en-US" sz="7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4991254" y="1400076"/>
            <a:ext cx="12041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26, 2021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4544895" y="2011407"/>
            <a:ext cx="9034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HN" sz="800" b="1" kern="1000" spc="-3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(504) 2516-8482</a:t>
            </a:r>
            <a:endParaRPr lang="es-HN" sz="800" b="1" kern="1000" spc="-3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336239" y="6459558"/>
            <a:ext cx="6128061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750" b="1" dirty="0">
                <a:solidFill>
                  <a:srgbClr val="2633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Aviso de protección de datos:</a:t>
            </a:r>
            <a:r>
              <a:rPr lang="es-ES" sz="750" dirty="0">
                <a:solidFill>
                  <a:srgbClr val="2633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sus datos personales se procesarán de acuerdo con la política de privacidad del proveedor correspondiente y, si su reserva se realiza a través de un proveedor del sistema de reservas ( "GDS"), con su política de privacidad. Estas políticas se pueden consultar en </a:t>
            </a:r>
            <a:r>
              <a:rPr lang="es-ES" sz="750" dirty="0">
                <a:solidFill>
                  <a:srgbClr val="26336B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http://www.iatatravelcenter.com/privacy</a:t>
            </a:r>
            <a:r>
              <a:rPr lang="es-ES" sz="750" dirty="0">
                <a:solidFill>
                  <a:srgbClr val="2633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desde el operador o GDS directamente. Debe leer esta documentación, que se aplica a su reserva y describe, por ejemplo, cómo se recopilan, almacenan, usan, publican y transfieren sus datos personales. (También aplicable para itinerarios que incluyen múltiples aerolíneas).</a:t>
            </a:r>
            <a:endParaRPr lang="en-US" sz="750" dirty="0" smtClean="0">
              <a:solidFill>
                <a:srgbClr val="2633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740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</TotalTime>
  <Words>141</Words>
  <Application>Microsoft Office PowerPoint</Application>
  <PresentationFormat>Carta (216 x 279 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Diseño</dc:creator>
  <cp:lastModifiedBy>Diseño</cp:lastModifiedBy>
  <cp:revision>11</cp:revision>
  <dcterms:created xsi:type="dcterms:W3CDTF">2021-10-26T21:09:54Z</dcterms:created>
  <dcterms:modified xsi:type="dcterms:W3CDTF">2021-12-15T21:58:58Z</dcterms:modified>
</cp:coreProperties>
</file>